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-300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3166790"/>
            <a:ext cx="8001000" cy="1250830"/>
          </a:xfrm>
        </p:spPr>
        <p:txBody>
          <a:bodyPr/>
          <a:lstStyle/>
          <a:p>
            <a:r>
              <a:rPr lang="en-US" b="1" i="1" dirty="0" smtClean="0"/>
              <a:t>Minerals &amp; Boneyard</a:t>
            </a:r>
            <a:endParaRPr lang="en-US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4417620"/>
            <a:ext cx="6400800" cy="194733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Lindsey Berkowitz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Piero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Salini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Savion Mercedes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794" y="5827687"/>
            <a:ext cx="2097206" cy="1030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0" y="386475"/>
            <a:ext cx="5406037" cy="304565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2640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GOAL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app was designed to help showcase and inform museum visitors on a variety of desired facts or information that weren’t already present or available in their respective exhibits.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Using hopefully appealing graphics, icons and collected information, we aspired to transfer previously missing knowledge to the hungry minds of the museum-goers; in order to encourage further appreciation or  interest in a frequently forgotten or bypassed area within the museum.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794" y="5827687"/>
            <a:ext cx="2097206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CONTENT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addition of information such as general location be it in time or place, basic description, and just interesting or cool facts.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Visual inspiration as drawn from a multitude of well received exemplary galleries or just from existing principles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design.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simple quiz game on the variety of gems and minerals.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54" y="307060"/>
            <a:ext cx="10595739" cy="599531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499535"/>
            <a:ext cx="10878759" cy="58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88" y="1522561"/>
            <a:ext cx="11172341" cy="36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PLANNING</a:t>
            </a:r>
            <a:br>
              <a:rPr lang="en-US" b="1" i="1" dirty="0" smtClean="0"/>
            </a:b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9" y="565030"/>
            <a:ext cx="2811462" cy="3614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32" y="589551"/>
            <a:ext cx="2811463" cy="3614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39" y="565030"/>
            <a:ext cx="4631522" cy="33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9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36" y="4487332"/>
            <a:ext cx="8534400" cy="1507067"/>
          </a:xfrm>
        </p:spPr>
        <p:txBody>
          <a:bodyPr/>
          <a:lstStyle/>
          <a:p>
            <a:r>
              <a:rPr lang="en-US" b="1" i="1" dirty="0" smtClean="0"/>
              <a:t>Examples of graphics &amp; UI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" y="96892"/>
            <a:ext cx="3041910" cy="30327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129658"/>
            <a:ext cx="1600203" cy="1600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274" y="92320"/>
            <a:ext cx="2289917" cy="2944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93" y="92320"/>
            <a:ext cx="3002286" cy="3041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39" y="3138802"/>
            <a:ext cx="1600203" cy="1600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98" y="3138801"/>
            <a:ext cx="1600203" cy="1600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46" y="92321"/>
            <a:ext cx="2289916" cy="294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81" y="5826267"/>
            <a:ext cx="2096219" cy="10317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636" y="5742734"/>
            <a:ext cx="5978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majority of our graphics were designed and created in Photoshop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50636" y="5456935"/>
            <a:ext cx="432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As done by Savion M. and </a:t>
            </a:r>
            <a:r>
              <a:rPr lang="en-US" sz="1400" dirty="0" err="1" smtClean="0"/>
              <a:t>Piero</a:t>
            </a:r>
            <a:r>
              <a:rPr lang="en-US" sz="1400" dirty="0" smtClean="0"/>
              <a:t> S.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15" y="3138800"/>
            <a:ext cx="1600203" cy="1600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32" y="3129657"/>
            <a:ext cx="1600203" cy="16002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91" y="3129656"/>
            <a:ext cx="1600203" cy="16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4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541" y="4835776"/>
            <a:ext cx="8534400" cy="1507067"/>
          </a:xfrm>
        </p:spPr>
        <p:txBody>
          <a:bodyPr/>
          <a:lstStyle/>
          <a:p>
            <a:r>
              <a:rPr lang="en-US" dirty="0" smtClean="0"/>
              <a:t>Credits and thanks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41" y="565348"/>
            <a:ext cx="8534400" cy="4675517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Museum of Discovery &amp; Science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Florida Atlantic University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Broward College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Google Design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Adobe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Android Studios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Online Databases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The </a:t>
            </a:r>
            <a:r>
              <a:rPr lang="en-US" sz="2600" dirty="0">
                <a:solidFill>
                  <a:schemeClr val="tx1"/>
                </a:solidFill>
              </a:rPr>
              <a:t>English </a:t>
            </a:r>
            <a:r>
              <a:rPr lang="en-US" sz="2600" dirty="0" smtClean="0">
                <a:solidFill>
                  <a:schemeClr val="tx1"/>
                </a:solidFill>
              </a:rPr>
              <a:t>Language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All </a:t>
            </a:r>
            <a:r>
              <a:rPr lang="en-US" sz="2600" dirty="0">
                <a:solidFill>
                  <a:schemeClr val="tx1"/>
                </a:solidFill>
              </a:rPr>
              <a:t>of </a:t>
            </a:r>
            <a:r>
              <a:rPr lang="en-US" sz="2600" dirty="0" smtClean="0">
                <a:solidFill>
                  <a:schemeClr val="tx1"/>
                </a:solidFill>
              </a:rPr>
              <a:t>you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Ancient Animals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Gems &amp; Minerals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The Universe</a:t>
            </a:r>
            <a:endParaRPr lang="en-US" sz="2600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794" y="5827687"/>
            <a:ext cx="2097206" cy="1030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63" y="565348"/>
            <a:ext cx="464882" cy="22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150</TotalTime>
  <Words>203</Words>
  <Application>Microsoft Office PowerPoint</Application>
  <PresentationFormat>Custom</PresentationFormat>
  <Paragraphs>28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Slice</vt:lpstr>
      <vt:lpstr>Minerals &amp; Boneyard</vt:lpstr>
      <vt:lpstr>GOAL</vt:lpstr>
      <vt:lpstr>CONTENT</vt:lpstr>
      <vt:lpstr>PowerPoint Presentation</vt:lpstr>
      <vt:lpstr>PowerPoint Presentation</vt:lpstr>
      <vt:lpstr>PowerPoint Presentation</vt:lpstr>
      <vt:lpstr>PLANNING </vt:lpstr>
      <vt:lpstr>Examples of graphics &amp; UI</vt:lpstr>
      <vt:lpstr>Credits and thanks to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Mineral &amp; Boneyard</dc:title>
  <dc:creator>Savion Mercedes</dc:creator>
  <cp:lastModifiedBy>Lindsey</cp:lastModifiedBy>
  <cp:revision>38</cp:revision>
  <dcterms:created xsi:type="dcterms:W3CDTF">2015-07-24T14:23:08Z</dcterms:created>
  <dcterms:modified xsi:type="dcterms:W3CDTF">2015-07-30T00:59:42Z</dcterms:modified>
</cp:coreProperties>
</file>